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Montserrat" panose="000005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d6c8aefaa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d6c8aefaa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d6c8aefa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d6c8aefa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d6c8aefaa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d6c8aefaa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ccf6c983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4ccf6c983c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d6c8aefaa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4d6c8aefaa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d6c8aefaa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d6c8aefaa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d6c8aefaa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d6c8aefaa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602adbe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602adbe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d6c8aefaa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d6c8aefaa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d6c8aefa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4d6c8aefa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ccf6c983c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ccf6c983c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d6c8aefa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d6c8aefa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d6c8aefa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d6c8aefa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31475b75e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31475b75e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1475b75ee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31475b75ee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31475b75ee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31475b75ee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90679bc7b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90679bc7b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1475b75ee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31475b75ee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90679bc7b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590679bc7b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31475b75e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31475b75e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31475b75ee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31475b75ee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d6c8aef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d6c8aef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31475b75ee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31475b75ee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d6c8aefaa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d6c8aefaa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d6c8aefa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d6c8aefa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d6c8aefa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d6c8aefa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6a79acba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26a79acba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d6c8aefa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d6c8aefa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d6c8aefaa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d6c8aefaa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d6c8aefa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d6c8aefa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6a79acba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6a79acba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d6c8aefa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d6c8aefa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ccf6c983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ccf6c983c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687700" y="1578400"/>
            <a:ext cx="6456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3400" b="1">
                <a:latin typeface="Times New Roman"/>
                <a:ea typeface="Times New Roman"/>
                <a:cs typeface="Times New Roman"/>
                <a:sym typeface="Times New Roman"/>
              </a:rPr>
              <a:t>Road Maintenance Complaint System</a:t>
            </a:r>
            <a:endParaRPr sz="3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60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41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372675" y="3157300"/>
            <a:ext cx="30303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Aashutosh Sapkota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Hom Bdr. Pathak Kshetri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Abhishek Sharma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Times New Roman"/>
                <a:ea typeface="Times New Roman"/>
                <a:cs typeface="Times New Roman"/>
                <a:sym typeface="Times New Roman"/>
              </a:rPr>
              <a:t>Rajeev Paudel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E14AA9-9E4A-95B1-6CE2-A43E4CC28AE6}"/>
              </a:ext>
            </a:extLst>
          </p:cNvPr>
          <p:cNvSpPr txBox="1"/>
          <p:nvPr/>
        </p:nvSpPr>
        <p:spPr>
          <a:xfrm>
            <a:off x="3463962" y="190356"/>
            <a:ext cx="357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FFFF"/>
                </a:solidFill>
                <a:effectLst/>
              </a:rPr>
              <a:t>Mid-Term Report Presentation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Status of Road Maintenance in Nepal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2"/>
          <p:cNvSpPr txBox="1">
            <a:spLocks noGrp="1"/>
          </p:cNvSpPr>
          <p:nvPr>
            <p:ph type="body" idx="1"/>
          </p:nvPr>
        </p:nvSpPr>
        <p:spPr>
          <a:xfrm>
            <a:off x="1297500" y="12403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0">
                <a:latin typeface="Times New Roman"/>
                <a:ea typeface="Times New Roman"/>
                <a:cs typeface="Times New Roman"/>
                <a:sym typeface="Times New Roman"/>
              </a:rPr>
              <a:t>1. Inadequate road maintenance</a:t>
            </a:r>
            <a:endParaRPr sz="8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0">
                <a:latin typeface="Times New Roman"/>
                <a:ea typeface="Times New Roman"/>
                <a:cs typeface="Times New Roman"/>
                <a:sym typeface="Times New Roman"/>
              </a:rPr>
              <a:t>2. Lack of timely repairs.</a:t>
            </a:r>
            <a:endParaRPr sz="8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0">
                <a:latin typeface="Times New Roman"/>
                <a:ea typeface="Times New Roman"/>
                <a:cs typeface="Times New Roman"/>
                <a:sym typeface="Times New Roman"/>
              </a:rPr>
              <a:t>3. Insufficient budget for road maintenance.</a:t>
            </a:r>
            <a:endParaRPr sz="8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0">
                <a:latin typeface="Times New Roman"/>
                <a:ea typeface="Times New Roman"/>
                <a:cs typeface="Times New Roman"/>
                <a:sym typeface="Times New Roman"/>
              </a:rPr>
              <a:t>4. Negligence during road construction.</a:t>
            </a:r>
            <a:endParaRPr sz="8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0">
                <a:latin typeface="Times New Roman"/>
                <a:ea typeface="Times New Roman"/>
                <a:cs typeface="Times New Roman"/>
                <a:sym typeface="Times New Roman"/>
              </a:rPr>
              <a:t>5. Lack of coordination between government agencies.</a:t>
            </a:r>
            <a:endParaRPr sz="8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1375425" y="2114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Methodology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275" y="597475"/>
            <a:ext cx="3195200" cy="41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181750" y="1996975"/>
            <a:ext cx="389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20700" lvl="0" indent="0" algn="l" rtl="0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3.1</a:t>
            </a:r>
            <a:r>
              <a:rPr lang="en" sz="3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3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Of Project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725" y="285750"/>
            <a:ext cx="6707775" cy="46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495175" y="2755225"/>
            <a:ext cx="236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3.2 E-R Diagram</a:t>
            </a: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/>
        </p:nvSpPr>
        <p:spPr>
          <a:xfrm>
            <a:off x="740350" y="2208075"/>
            <a:ext cx="206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3.3 System flow </a:t>
            </a:r>
            <a:endParaRPr sz="20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175" y="634625"/>
            <a:ext cx="6033651" cy="372893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775" y="415638"/>
            <a:ext cx="6108975" cy="43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2162575" y="634175"/>
            <a:ext cx="7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56275" y="1931400"/>
            <a:ext cx="28425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3.4 </a:t>
            </a:r>
            <a:r>
              <a:rPr lang="en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                                       Diagram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Level 0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/>
        </p:nvSpPr>
        <p:spPr>
          <a:xfrm>
            <a:off x="1069125" y="358175"/>
            <a:ext cx="7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169925" y="2571738"/>
            <a:ext cx="2131500" cy="1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3.4 </a:t>
            </a:r>
            <a:r>
              <a:rPr lang="en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 Diagram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Level 1</a:t>
            </a:r>
            <a:endParaRPr sz="2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825" y="775900"/>
            <a:ext cx="6537774" cy="3591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/>
        </p:nvSpPr>
        <p:spPr>
          <a:xfrm>
            <a:off x="1627625" y="591950"/>
            <a:ext cx="7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220825" y="2169100"/>
            <a:ext cx="24030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3.4 </a:t>
            </a:r>
            <a:r>
              <a:rPr lang="en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                                       Diagram</a:t>
            </a:r>
            <a:endParaRPr sz="2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Level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576" y="811788"/>
            <a:ext cx="6112925" cy="35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300" y="710850"/>
            <a:ext cx="5533474" cy="42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/>
          <p:nvPr/>
        </p:nvSpPr>
        <p:spPr>
          <a:xfrm>
            <a:off x="428625" y="2247025"/>
            <a:ext cx="27927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3.5 Use Case     Diagram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Tools And Technology Used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250" y="1744800"/>
            <a:ext cx="745250" cy="7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200" y="1744800"/>
            <a:ext cx="745250" cy="7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1325" y="1744800"/>
            <a:ext cx="745250" cy="7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1825" y="1744800"/>
            <a:ext cx="745250" cy="7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0725" y="1775650"/>
            <a:ext cx="745250" cy="7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/>
        </p:nvSpPr>
        <p:spPr>
          <a:xfrm>
            <a:off x="1510675" y="263670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7179200" y="263670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5711963" y="263670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4244750" y="2636700"/>
            <a:ext cx="100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2679625" y="263670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4963" y="3428375"/>
            <a:ext cx="745250" cy="7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 txBox="1"/>
          <p:nvPr/>
        </p:nvSpPr>
        <p:spPr>
          <a:xfrm>
            <a:off x="2848500" y="4365750"/>
            <a:ext cx="17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Studio Code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20914" y="3487775"/>
            <a:ext cx="618125" cy="6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5320925" y="4365750"/>
            <a:ext cx="90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XAMPP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375450" y="21147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ctr" rtl="0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" sz="3600" b="1"/>
              <a:t>INTRODUCTION</a:t>
            </a:r>
            <a:endParaRPr sz="3600" b="1"/>
          </a:p>
        </p:txBody>
      </p:sp>
      <p:sp>
        <p:nvSpPr>
          <p:cNvPr id="142" name="Google Shape;14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2934075" y="2114700"/>
            <a:ext cx="3014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Epilogue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 Outcome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33"/>
          <p:cNvSpPr txBox="1">
            <a:spLocks noGrp="1"/>
          </p:cNvSpPr>
          <p:nvPr>
            <p:ph type="body" idx="1"/>
          </p:nvPr>
        </p:nvSpPr>
        <p:spPr>
          <a:xfrm>
            <a:off x="1232575" y="1116150"/>
            <a:ext cx="7038900" cy="3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1. Efficient Issue Reporting: Provide a user-friendly platform for citizens to report road problems promptly and accurately.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2. Timely Response: Enable authorities to respond quickly to reported issues, leading to prompt repairs and maintenance.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3. Road Safety Improvement: Address problems like potholes, damaged signs, and unsafe conditions to enhance overall road safety.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4. Data Analysis: Collect and analyze data on reported issues to gain insights for decision-making and future infrastructure developments.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5. Community Engagement: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Empower citizens to actively participate in road improvement efforts, fostering a sense of community involvement.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016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6525" y="1248025"/>
            <a:ext cx="4783143" cy="2647438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7" name="Google Shape;297;p34"/>
          <p:cNvSpPr txBox="1">
            <a:spLocks noGrp="1"/>
          </p:cNvSpPr>
          <p:nvPr>
            <p:ph type="title"/>
          </p:nvPr>
        </p:nvSpPr>
        <p:spPr>
          <a:xfrm flipH="1">
            <a:off x="10391050" y="415625"/>
            <a:ext cx="194700" cy="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body" idx="1"/>
          </p:nvPr>
        </p:nvSpPr>
        <p:spPr>
          <a:xfrm>
            <a:off x="1193600" y="631275"/>
            <a:ext cx="74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 b="1">
                <a:latin typeface="Times New Roman"/>
                <a:ea typeface="Times New Roman"/>
                <a:cs typeface="Times New Roman"/>
                <a:sym typeface="Times New Roman"/>
              </a:rPr>
              <a:t>User Interface Design</a:t>
            </a:r>
            <a:endParaRPr sz="2400"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00" name="Google Shape;300;p34"/>
          <p:cNvSpPr txBox="1"/>
          <p:nvPr/>
        </p:nvSpPr>
        <p:spPr>
          <a:xfrm>
            <a:off x="1193700" y="4368150"/>
            <a:ext cx="74160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User-friendly mobile-responsive homepage deployed</a:t>
            </a:r>
            <a:endParaRPr sz="1900" dirty="0">
              <a:solidFill>
                <a:schemeClr val="lt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lt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rgbClr val="444654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 r="6261" b="4652"/>
          <a:stretch/>
        </p:blipFill>
        <p:spPr>
          <a:xfrm>
            <a:off x="1193600" y="1177125"/>
            <a:ext cx="2113450" cy="28831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2" name="Google Shape;302;p34"/>
          <p:cNvSpPr txBox="1"/>
          <p:nvPr/>
        </p:nvSpPr>
        <p:spPr>
          <a:xfrm>
            <a:off x="2644950" y="52275"/>
            <a:ext cx="38541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4.1 Work Completed: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>
            <a:spLocks noGrp="1"/>
          </p:cNvSpPr>
          <p:nvPr>
            <p:ph type="title"/>
          </p:nvPr>
        </p:nvSpPr>
        <p:spPr>
          <a:xfrm>
            <a:off x="1206575" y="-7580"/>
            <a:ext cx="7038900" cy="6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2. User Registration Module and Secure Login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dirty="0"/>
          </a:p>
        </p:txBody>
      </p:sp>
      <p:sp>
        <p:nvSpPr>
          <p:cNvPr id="308" name="Google Shape;308;p35"/>
          <p:cNvSpPr txBox="1">
            <a:spLocks noGrp="1"/>
          </p:cNvSpPr>
          <p:nvPr>
            <p:ph type="body" idx="1"/>
          </p:nvPr>
        </p:nvSpPr>
        <p:spPr>
          <a:xfrm>
            <a:off x="1206575" y="4212625"/>
            <a:ext cx="7266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Implemented user registration module and secure login  for road users to create accounts and login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301" y="708463"/>
            <a:ext cx="2542599" cy="34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775" y="668063"/>
            <a:ext cx="2713250" cy="34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1276400" y="82025"/>
            <a:ext cx="70389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3. User Complaint Dashboard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6"/>
          <p:cNvSpPr txBox="1">
            <a:spLocks noGrp="1"/>
          </p:cNvSpPr>
          <p:nvPr>
            <p:ph type="body" idx="1"/>
          </p:nvPr>
        </p:nvSpPr>
        <p:spPr>
          <a:xfrm>
            <a:off x="1042175" y="4424475"/>
            <a:ext cx="76365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912">
                <a:latin typeface="Times New Roman"/>
                <a:ea typeface="Times New Roman"/>
                <a:cs typeface="Times New Roman"/>
                <a:sym typeface="Times New Roman"/>
              </a:rPr>
              <a:t>Dashboard for users to complaint</a:t>
            </a:r>
            <a:endParaRPr sz="191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t="7643" b="2855"/>
          <a:stretch/>
        </p:blipFill>
        <p:spPr>
          <a:xfrm>
            <a:off x="1405350" y="796575"/>
            <a:ext cx="6909950" cy="347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title"/>
          </p:nvPr>
        </p:nvSpPr>
        <p:spPr>
          <a:xfrm>
            <a:off x="1276400" y="82025"/>
            <a:ext cx="70389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4. User Complaint History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7"/>
          <p:cNvSpPr txBox="1">
            <a:spLocks noGrp="1"/>
          </p:cNvSpPr>
          <p:nvPr>
            <p:ph type="body" idx="1"/>
          </p:nvPr>
        </p:nvSpPr>
        <p:spPr>
          <a:xfrm>
            <a:off x="1030475" y="4266625"/>
            <a:ext cx="7636500" cy="7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912">
                <a:latin typeface="Times New Roman"/>
                <a:ea typeface="Times New Roman"/>
                <a:cs typeface="Times New Roman"/>
                <a:sym typeface="Times New Roman"/>
              </a:rPr>
              <a:t>Dashboard for users to access information, complaint status, account settings, profile, and lodge/view complaint history</a:t>
            </a:r>
            <a:endParaRPr sz="1912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27" name="Google Shape;327;p37"/>
          <p:cNvPicPr preferRelativeResize="0"/>
          <p:nvPr/>
        </p:nvPicPr>
        <p:blipFill rotWithShape="1">
          <a:blip r:embed="rId3">
            <a:alphaModFix/>
          </a:blip>
          <a:srcRect t="7957" b="3129"/>
          <a:stretch/>
        </p:blipFill>
        <p:spPr>
          <a:xfrm>
            <a:off x="1382150" y="729435"/>
            <a:ext cx="6933149" cy="346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1165200" y="0"/>
            <a:ext cx="7038900" cy="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5. Database Design: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8"/>
          <p:cNvSpPr txBox="1">
            <a:spLocks noGrp="1"/>
          </p:cNvSpPr>
          <p:nvPr>
            <p:ph type="body" idx="1"/>
          </p:nvPr>
        </p:nvSpPr>
        <p:spPr>
          <a:xfrm>
            <a:off x="1052550" y="4130375"/>
            <a:ext cx="73767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Established a comprehensive complaint database that stores and manages all reported issues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200" y="735488"/>
            <a:ext cx="7518167" cy="325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>
            <a:spLocks noGrp="1"/>
          </p:cNvSpPr>
          <p:nvPr>
            <p:ph type="body" idx="1"/>
          </p:nvPr>
        </p:nvSpPr>
        <p:spPr>
          <a:xfrm>
            <a:off x="786831" y="4663217"/>
            <a:ext cx="73767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Video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mid-def-demo">
            <a:hlinkClick r:id="" action="ppaction://media"/>
            <a:extLst>
              <a:ext uri="{FF2B5EF4-FFF2-40B4-BE49-F238E27FC236}">
                <a16:creationId xmlns:a16="http://schemas.microsoft.com/office/drawing/2014/main" id="{44240C9E-284E-C945-E28C-9F4F8EDF4E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6741" y="258805"/>
            <a:ext cx="7830067" cy="4404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body" idx="1"/>
          </p:nvPr>
        </p:nvSpPr>
        <p:spPr>
          <a:xfrm>
            <a:off x="1467725" y="1441675"/>
            <a:ext cx="7206300" cy="2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Performance and optimization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User Authentication and Security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Complaint Tracking and Management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Collaboration with Government Authorities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AutoNum type="arabicPeriod"/>
            </a:pPr>
            <a:r>
              <a:rPr lang="en" sz="2200" b="1">
                <a:latin typeface="Times New Roman"/>
                <a:ea typeface="Times New Roman"/>
                <a:cs typeface="Times New Roman"/>
                <a:sym typeface="Times New Roman"/>
              </a:rPr>
              <a:t>Password Reset with Email Verification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1467725" y="597475"/>
            <a:ext cx="6039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4.2 Pending Tasks</a:t>
            </a:r>
            <a:endParaRPr sz="34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>
            <a:spLocks noGrp="1"/>
          </p:cNvSpPr>
          <p:nvPr>
            <p:ph type="title"/>
          </p:nvPr>
        </p:nvSpPr>
        <p:spPr>
          <a:xfrm>
            <a:off x="1297500" y="597650"/>
            <a:ext cx="7038900" cy="9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Times New Roman"/>
                <a:ea typeface="Times New Roman"/>
                <a:cs typeface="Times New Roman"/>
                <a:sym typeface="Times New Roman"/>
              </a:rPr>
              <a:t>4.3 Challenges Encountered</a:t>
            </a:r>
            <a:endParaRPr sz="3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41"/>
          <p:cNvSpPr txBox="1">
            <a:spLocks noGrp="1"/>
          </p:cNvSpPr>
          <p:nvPr>
            <p:ph type="body" idx="1"/>
          </p:nvPr>
        </p:nvSpPr>
        <p:spPr>
          <a:xfrm>
            <a:off x="1297500" y="140618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Spurious Complaint Submission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Scalability and Performance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AutoNum type="arabicPeriod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Data Privacy and Security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1.1 Background: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961150" y="393750"/>
            <a:ext cx="7849800" cy="42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Road accidents are a significant concern due to inadequate road maintenance.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Poor road conditions contribute to accidents, injuries, and loss of life.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Existing systems lack an efficient mechanism to address road-related complaints.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Our system aims to address this issue by providing a platform for reporting road conditions and maintenance needs.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By empowering citizens to actively participate, we can contribute to safer and well-maintained roads.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Times New Roman"/>
                <a:ea typeface="Times New Roman"/>
                <a:cs typeface="Times New Roman"/>
                <a:sym typeface="Times New Roman"/>
              </a:rPr>
              <a:t>5.  Scope of Future Enhancement</a:t>
            </a:r>
            <a:endParaRPr sz="3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42"/>
          <p:cNvSpPr txBox="1">
            <a:spLocks noGrp="1"/>
          </p:cNvSpPr>
          <p:nvPr>
            <p:ph type="body" idx="1"/>
          </p:nvPr>
        </p:nvSpPr>
        <p:spPr>
          <a:xfrm>
            <a:off x="1355200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Mobile Application Development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Real-Time Updates and Notifications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Gamification Elements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" sz="2100" dirty="0">
                <a:latin typeface="Times New Roman"/>
                <a:ea typeface="Times New Roman"/>
                <a:cs typeface="Times New Roman"/>
                <a:sym typeface="Times New Roman"/>
              </a:rPr>
              <a:t>Expansion to other Geographic Areas</a:t>
            </a:r>
            <a:endParaRPr sz="21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Times New Roman"/>
                <a:ea typeface="Times New Roman"/>
                <a:cs typeface="Times New Roman"/>
                <a:sym typeface="Times New Roman"/>
              </a:rPr>
              <a:t>4.1 Cost Estimation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70" name="Google Shape;3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263" y="1093575"/>
            <a:ext cx="6385475" cy="35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 rotWithShape="1">
          <a:blip r:embed="rId3">
            <a:alphaModFix/>
          </a:blip>
          <a:srcRect l="26525" t="90717" r="60307" b="2561"/>
          <a:stretch/>
        </p:blipFill>
        <p:spPr>
          <a:xfrm>
            <a:off x="2711625" y="4323950"/>
            <a:ext cx="860850" cy="2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4.2 Work Schedule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78" name="Google Shape;3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25" y="1132375"/>
            <a:ext cx="633897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>
            <a:spLocks noGrp="1"/>
          </p:cNvSpPr>
          <p:nvPr>
            <p:ph type="title"/>
          </p:nvPr>
        </p:nvSpPr>
        <p:spPr>
          <a:xfrm>
            <a:off x="1065075" y="-114975"/>
            <a:ext cx="70389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3000" b="1" dirty="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3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45"/>
          <p:cNvSpPr txBox="1">
            <a:spLocks noGrp="1"/>
          </p:cNvSpPr>
          <p:nvPr>
            <p:ph type="body" idx="1"/>
          </p:nvPr>
        </p:nvSpPr>
        <p:spPr>
          <a:xfrm>
            <a:off x="1065075" y="866175"/>
            <a:ext cx="7845300" cy="4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[1] D. N. Chalise, "ROADS BOARD NEPAL: A SUSTAINABLE APPROACH TO ROAD MAINTENANCE MANAGEMENT," </a:t>
            </a:r>
            <a:r>
              <a:rPr lang="en" sz="1000" i="1" dirty="0">
                <a:latin typeface="Times New Roman"/>
                <a:ea typeface="Times New Roman"/>
                <a:cs typeface="Times New Roman"/>
                <a:sym typeface="Times New Roman"/>
              </a:rPr>
              <a:t>Transport and Communications Bulletin for Asia and the Pacific, 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vol. I, p. 81, 2005.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[2] K. Dhakal, "Road Traffic Accidents in Kathmandu Valley," </a:t>
            </a:r>
            <a:r>
              <a:rPr lang="en" sz="1000" i="1" dirty="0">
                <a:latin typeface="Times New Roman"/>
                <a:ea typeface="Times New Roman"/>
                <a:cs typeface="Times New Roman"/>
                <a:sym typeface="Times New Roman"/>
              </a:rPr>
              <a:t>Journal of Health Promotion, 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2018/11/25.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[3] K. C. B. Adhikary, "Road Traffic Accident and its Characteristics in Kathmandu Valley," </a:t>
            </a:r>
            <a:r>
              <a:rPr lang="en" sz="1000" i="1" dirty="0">
                <a:latin typeface="Times New Roman"/>
                <a:ea typeface="Times New Roman"/>
                <a:cs typeface="Times New Roman"/>
                <a:sym typeface="Times New Roman"/>
              </a:rPr>
              <a:t>JNMA; journal of the Nepal Medical Association, 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vol. 55, 2016.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[4] E. A. Osman Nasr, "ONLINE COMPLAINT MANAGEMENT SYSTEM," </a:t>
            </a:r>
            <a:r>
              <a:rPr lang="en" sz="1000" i="1" dirty="0">
                <a:latin typeface="Times New Roman"/>
                <a:ea typeface="Times New Roman"/>
                <a:cs typeface="Times New Roman"/>
                <a:sym typeface="Times New Roman"/>
              </a:rPr>
              <a:t>International Journal of Innovative Science, Engineering &amp; Technology, 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vol. II, 2015.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[5] P. Kormpho, P. Liawsomboon, N. Phongoen and S. Pongpaichet, "Smart Complaint Management System," </a:t>
            </a:r>
            <a:r>
              <a:rPr lang="en" sz="1000" i="1" dirty="0">
                <a:latin typeface="Times New Roman"/>
                <a:ea typeface="Times New Roman"/>
                <a:cs typeface="Times New Roman"/>
                <a:sym typeface="Times New Roman"/>
              </a:rPr>
              <a:t>ICT International Student Project Conference, </a:t>
            </a: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vol. I, p. 6, 2018.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[6] King and S. F, "Fix my street or else: using the internet to voice local public service concerns," 2007.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[7]Sagar Mahurkar, Robert Vigeant, Alexander Wald, Sean Watson, "Incorporation of the Roadify API in Ride," 2015.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dirty="0">
                <a:latin typeface="Times New Roman"/>
                <a:ea typeface="Times New Roman"/>
                <a:cs typeface="Times New Roman"/>
                <a:sym typeface="Times New Roman"/>
              </a:rPr>
              <a:t>[8] boston.gov, "Boston," street bumps, 1 7 2019. [Online]. Available: https://www.boston.gov/transportation/street-bump. [Accessed 22 5 2023].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Google Shape;385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1261050" y="1900550"/>
            <a:ext cx="6621900" cy="25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r>
              <a:rPr lang="en" sz="6700" b="1">
                <a:solidFill>
                  <a:srgbClr val="FF5D5D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3100"/>
          </a:p>
        </p:txBody>
      </p:sp>
      <p:sp>
        <p:nvSpPr>
          <p:cNvPr id="391" name="Google Shape;391;p46"/>
          <p:cNvSpPr txBox="1">
            <a:spLocks noGrp="1"/>
          </p:cNvSpPr>
          <p:nvPr>
            <p:ph type="body" idx="1"/>
          </p:nvPr>
        </p:nvSpPr>
        <p:spPr>
          <a:xfrm>
            <a:off x="1052550" y="2769950"/>
            <a:ext cx="70389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DEDE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1.2 Problem Statement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1037550" y="1082500"/>
            <a:ext cx="7558800" cy="37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1. Poor road maintenance and inadequate infrastructure in Nepal.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2. Absence of a dedicated governing body or mechanism to address road-related issues.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3. Limited government budget allocations and historical negligence leading to declining road conditions.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4. Lack of public participation and reporting framework for road complaints.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5. Proposed solution: Implementing a user-friendly road maintenance system for real-time monitoring and streamlined communication.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2000"/>
          </a:p>
        </p:txBody>
      </p:sp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1.3 Objectives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1065500" y="1250550"/>
            <a:ext cx="72270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1.To create a complaint dashboard for efficient monitoring, analysis, and decision-making in road maintenance.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2. To empower citizens by providing them with a platform to actively participate in road improvement.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3. To facilitate identifying areas requiring maintenance, repairs, or infrastructure upgrades for safer and more reliable road networks.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140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title"/>
          </p:nvPr>
        </p:nvSpPr>
        <p:spPr>
          <a:xfrm>
            <a:off x="1096200" y="393750"/>
            <a:ext cx="7240200" cy="91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Applications and </a:t>
            </a: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Scopes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1017750" y="1087050"/>
            <a:ext cx="7598400" cy="31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1. Complaint submission: Users can report road complaints through the system's interface.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2. Government collaboration: Facilitating collaboration between users and government agencies.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3. Data Maintenance and analysis: Efficiently store and analyze complaint data.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4. Scalability: Capable of handling a large volume of complaints and future growth.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Limitation and Challenges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1225900" y="1015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Verification and false reporting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Limited government response capacity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2453400" y="1580550"/>
            <a:ext cx="4586400" cy="21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2. Literature Review</a:t>
            </a:r>
            <a:endParaRPr sz="3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600"/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imes New Roman"/>
                <a:ea typeface="Times New Roman"/>
                <a:cs typeface="Times New Roman"/>
                <a:sym typeface="Times New Roman"/>
              </a:rPr>
              <a:t>2. Case Study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1297500" y="1043975"/>
            <a:ext cx="213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125" y="2209788"/>
            <a:ext cx="2705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 l="-7790" t="-7790" r="-7790" b="-7790"/>
          <a:stretch/>
        </p:blipFill>
        <p:spPr>
          <a:xfrm>
            <a:off x="698488" y="1588637"/>
            <a:ext cx="1966226" cy="196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5">
            <a:alphaModFix/>
          </a:blip>
          <a:srcRect t="8402" b="11340"/>
          <a:stretch/>
        </p:blipFill>
        <p:spPr>
          <a:xfrm>
            <a:off x="2936663" y="2254625"/>
            <a:ext cx="2640525" cy="6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979</Words>
  <Application>Microsoft Office PowerPoint</Application>
  <PresentationFormat>On-screen Show (16:9)</PresentationFormat>
  <Paragraphs>147</Paragraphs>
  <Slides>34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Georgia</vt:lpstr>
      <vt:lpstr>Times New Roman</vt:lpstr>
      <vt:lpstr>Arial</vt:lpstr>
      <vt:lpstr>Lato</vt:lpstr>
      <vt:lpstr>Montserrat</vt:lpstr>
      <vt:lpstr>Focus</vt:lpstr>
      <vt:lpstr>Road Maintenance Complaint System </vt:lpstr>
      <vt:lpstr>INTRODUCTION</vt:lpstr>
      <vt:lpstr>1.1 Background:</vt:lpstr>
      <vt:lpstr>1.2 Problem Statement</vt:lpstr>
      <vt:lpstr>1.3 Objectives</vt:lpstr>
      <vt:lpstr>Applications and Scopes</vt:lpstr>
      <vt:lpstr>Limitation and Challenges</vt:lpstr>
      <vt:lpstr>2. Literature Review </vt:lpstr>
      <vt:lpstr>2. Case Study</vt:lpstr>
      <vt:lpstr>Status of Road Maintenance in Nepal</vt:lpstr>
      <vt:lpstr>3.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And Technology Used</vt:lpstr>
      <vt:lpstr>4. Epilogue</vt:lpstr>
      <vt:lpstr> Outcome</vt:lpstr>
      <vt:lpstr>PowerPoint Presentation</vt:lpstr>
      <vt:lpstr>2. User Registration Module and Secure Login </vt:lpstr>
      <vt:lpstr>3. User Complaint Dashboard</vt:lpstr>
      <vt:lpstr>4. User Complaint History</vt:lpstr>
      <vt:lpstr>5. Database Design: </vt:lpstr>
      <vt:lpstr>PowerPoint Presentation</vt:lpstr>
      <vt:lpstr>PowerPoint Presentation</vt:lpstr>
      <vt:lpstr>4.3 Challenges Encountered</vt:lpstr>
      <vt:lpstr>5.  Scope of Future Enhancement</vt:lpstr>
      <vt:lpstr>4.1 Cost Estimation</vt:lpstr>
      <vt:lpstr>4.2 Work Schedule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Maintenance Complaint System </dc:title>
  <cp:lastModifiedBy>rajeev paudel</cp:lastModifiedBy>
  <cp:revision>4</cp:revision>
  <dcterms:modified xsi:type="dcterms:W3CDTF">2023-07-13T17:18:20Z</dcterms:modified>
</cp:coreProperties>
</file>